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9AD20-1827-42B2-8E8B-779721881E34}" type="datetimeFigureOut">
              <a:rPr lang="fr-FR" smtClean="0"/>
              <a:t>30/06/2014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72593-C049-46F6-8040-D416BDF1199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6D528-F1EB-40AA-96BE-FCEDD8541E66}" type="datetimeFigureOut">
              <a:rPr lang="fr-FR" smtClean="0"/>
              <a:t>30/06/2014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8C089-465E-4833-9D2B-0A1A1F82FD5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33DF9-EBD0-4118-894F-A2725E5DFAF6}" type="datetime1">
              <a:rPr lang="fr-FR" smtClean="0"/>
              <a:t>30/06/2014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7D367-079E-4634-8C0D-509591B05DF0}" type="datetime1">
              <a:rPr lang="fr-FR" smtClean="0"/>
              <a:t>30/06/2014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E2185-6CD7-4B4A-8D04-A689FBAB436F}" type="datetime1">
              <a:rPr lang="fr-FR" smtClean="0"/>
              <a:t>30/06/2014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8373-2DDC-40BD-92BC-76B62080A557}" type="datetime1">
              <a:rPr lang="fr-FR" smtClean="0"/>
              <a:t>30/06/2014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494A-1596-40DF-9F4F-B8D5FB092299}" type="datetime1">
              <a:rPr lang="fr-FR" smtClean="0"/>
              <a:t>30/06/2014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98CD-6DBD-4CA3-9329-4E05000A67B1}" type="datetime1">
              <a:rPr lang="fr-FR" smtClean="0"/>
              <a:t>30/06/2014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AA8-4E5A-4F4C-9A9E-FB4EB4CD4A14}" type="datetime1">
              <a:rPr lang="fr-FR" smtClean="0"/>
              <a:t>30/06/2014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293E-8CD4-49AE-8DFC-D63E17C4A20E}" type="datetime1">
              <a:rPr lang="fr-FR" smtClean="0"/>
              <a:t>30/06/2014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0C3D-681B-426F-BFE7-4B74CAAFB8C1}" type="datetime1">
              <a:rPr lang="fr-FR" smtClean="0"/>
              <a:t>30/06/2014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F5B0-98CF-429C-9BF0-612688BFB696}" type="datetime1">
              <a:rPr lang="fr-FR" smtClean="0"/>
              <a:t>30/06/2014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318F-6613-474A-BB0E-D3E568E3B9F9}" type="datetime1">
              <a:rPr lang="fr-FR" smtClean="0"/>
              <a:t>30/06/2014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7C6C-749C-431B-A692-7FF11480B206}" type="datetime1">
              <a:rPr lang="fr-FR" smtClean="0"/>
              <a:t>30/06/2014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0C5F3-7AA0-4360-B598-4AFA4EE5DEB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43042" y="500042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GROUPES SCOLAIRES ET CONSTRUCTION BOIS</a:t>
            </a:r>
          </a:p>
          <a:p>
            <a:pPr algn="ctr"/>
            <a:r>
              <a:rPr lang="fr-FR" sz="2400" dirty="0" smtClean="0"/>
              <a:t>Isolement aux bruits aériens</a:t>
            </a:r>
            <a:endParaRPr lang="fr-FR" sz="2400" dirty="0"/>
          </a:p>
        </p:txBody>
      </p:sp>
      <p:pic>
        <p:nvPicPr>
          <p:cNvPr id="5" name="Image 4" descr="P30600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1785926"/>
            <a:ext cx="4229104" cy="3171828"/>
          </a:xfrm>
          <a:prstGeom prst="rect">
            <a:avLst/>
          </a:prstGeom>
        </p:spPr>
      </p:pic>
      <p:pic>
        <p:nvPicPr>
          <p:cNvPr id="6" name="Image 5" descr="IMG_20140618_11023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4876" y="1785926"/>
            <a:ext cx="4214842" cy="316113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14348" y="5143512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HEILTZ-LE-MAURUPT</a:t>
            </a:r>
          </a:p>
          <a:p>
            <a:r>
              <a:rPr lang="fr-FR" dirty="0" smtClean="0"/>
              <a:t>Construction KLH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786314" y="5214950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WARMERIVILLE</a:t>
            </a:r>
          </a:p>
          <a:p>
            <a:r>
              <a:rPr lang="fr-FR" dirty="0" smtClean="0"/>
              <a:t>Construction CLT (type KLH)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142852"/>
            <a:ext cx="5357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HEILTZ-LE-MAURUPT – Construction KLH</a:t>
            </a:r>
            <a:endParaRPr lang="fr-FR" sz="12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428604"/>
            <a:ext cx="87868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6500826" y="71414"/>
            <a:ext cx="2133600" cy="365125"/>
          </a:xfrm>
        </p:spPr>
        <p:txBody>
          <a:bodyPr/>
          <a:lstStyle/>
          <a:p>
            <a:fld id="{ED80C5F3-7AA0-4360-B598-4AFA4EE5DEB3}" type="slidenum">
              <a:rPr lang="fr-FR" smtClean="0"/>
              <a:t>2</a:t>
            </a:fld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14356"/>
            <a:ext cx="3571875" cy="42386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" name="ZoneTexte 12"/>
          <p:cNvSpPr txBox="1"/>
          <p:nvPr/>
        </p:nvSpPr>
        <p:spPr>
          <a:xfrm>
            <a:off x="5143504" y="857232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Volume émission : 160m</a:t>
            </a:r>
            <a:r>
              <a:rPr lang="fr-FR" baseline="30000" dirty="0" smtClean="0"/>
              <a:t>3</a:t>
            </a:r>
          </a:p>
          <a:p>
            <a:r>
              <a:rPr lang="fr-FR" dirty="0" smtClean="0"/>
              <a:t>Volume réception : 100m</a:t>
            </a:r>
            <a:r>
              <a:rPr lang="fr-FR" baseline="30000" dirty="0" smtClean="0"/>
              <a:t>3</a:t>
            </a:r>
          </a:p>
          <a:p>
            <a:endParaRPr lang="fr-FR" dirty="0"/>
          </a:p>
          <a:p>
            <a:r>
              <a:rPr lang="fr-FR" dirty="0" smtClean="0"/>
              <a:t>KLH 3 plis 94mm nu</a:t>
            </a:r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714884"/>
            <a:ext cx="1990638" cy="1738304"/>
          </a:xfrm>
          <a:prstGeom prst="ellipse">
            <a:avLst/>
          </a:prstGeom>
          <a:ln w="19050" cap="rnd">
            <a:solidFill>
              <a:srgbClr val="FF0000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Ellipse 14"/>
          <p:cNvSpPr/>
          <p:nvPr/>
        </p:nvSpPr>
        <p:spPr>
          <a:xfrm>
            <a:off x="1285852" y="3143248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>
            <a:stCxn id="15" idx="6"/>
            <a:endCxn id="1028" idx="1"/>
          </p:cNvCxnSpPr>
          <p:nvPr/>
        </p:nvCxnSpPr>
        <p:spPr>
          <a:xfrm>
            <a:off x="1857356" y="3429000"/>
            <a:ext cx="2720414" cy="15404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2714620"/>
            <a:ext cx="2024531" cy="1624014"/>
          </a:xfrm>
          <a:prstGeom prst="ellipse">
            <a:avLst/>
          </a:prstGeom>
          <a:ln w="19050" cap="rnd">
            <a:solidFill>
              <a:srgbClr val="FF0000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3" name="Ellipse 22"/>
          <p:cNvSpPr/>
          <p:nvPr/>
        </p:nvSpPr>
        <p:spPr>
          <a:xfrm>
            <a:off x="3071802" y="2643182"/>
            <a:ext cx="571504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>
            <a:stCxn id="23" idx="6"/>
            <a:endCxn id="1029" idx="1"/>
          </p:cNvCxnSpPr>
          <p:nvPr/>
        </p:nvCxnSpPr>
        <p:spPr>
          <a:xfrm>
            <a:off x="3643306" y="2928934"/>
            <a:ext cx="1653808" cy="235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142852"/>
            <a:ext cx="5357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HEILTZ-LE-MAURUPT – Construction KLH</a:t>
            </a:r>
            <a:endParaRPr lang="fr-FR" sz="12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428604"/>
            <a:ext cx="87868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6500826" y="71414"/>
            <a:ext cx="2133600" cy="365125"/>
          </a:xfrm>
        </p:spPr>
        <p:txBody>
          <a:bodyPr/>
          <a:lstStyle/>
          <a:p>
            <a:fld id="{ED80C5F3-7AA0-4360-B598-4AFA4EE5DEB3}" type="slidenum">
              <a:rPr lang="fr-FR" smtClean="0"/>
              <a:t>3</a:t>
            </a:fld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14356"/>
            <a:ext cx="3571875" cy="42386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" name="ZoneTexte 12"/>
          <p:cNvSpPr txBox="1"/>
          <p:nvPr/>
        </p:nvSpPr>
        <p:spPr>
          <a:xfrm>
            <a:off x="4286248" y="714356"/>
            <a:ext cx="4857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Émission : 160m</a:t>
            </a:r>
            <a:r>
              <a:rPr lang="fr-FR" sz="1400" baseline="30000" dirty="0" smtClean="0"/>
              <a:t>3</a:t>
            </a:r>
          </a:p>
          <a:p>
            <a:r>
              <a:rPr lang="fr-FR" sz="1400" dirty="0" smtClean="0"/>
              <a:t>Réception : 100m</a:t>
            </a:r>
            <a:r>
              <a:rPr lang="fr-FR" sz="1400" baseline="30000" dirty="0" smtClean="0"/>
              <a:t>3</a:t>
            </a:r>
            <a:r>
              <a:rPr lang="fr-FR" sz="1400" dirty="0" smtClean="0"/>
              <a:t>    KLH 3 plis 94mm nu</a:t>
            </a:r>
            <a:endParaRPr lang="fr-FR" sz="1400" dirty="0"/>
          </a:p>
        </p:txBody>
      </p:sp>
      <p:pic>
        <p:nvPicPr>
          <p:cNvPr id="14" name="Image 13" descr="P30600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6015644" y="1913920"/>
            <a:ext cx="3309963" cy="2482472"/>
          </a:xfrm>
          <a:prstGeom prst="rect">
            <a:avLst/>
          </a:prstGeom>
        </p:spPr>
      </p:pic>
      <p:pic>
        <p:nvPicPr>
          <p:cNvPr id="16" name="Image 15" descr="P306001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6248" y="3929066"/>
            <a:ext cx="3086096" cy="2314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142852"/>
            <a:ext cx="5357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HEILTZ-LE-MAURUPT – Construction KLH</a:t>
            </a:r>
            <a:endParaRPr lang="fr-FR" sz="12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428604"/>
            <a:ext cx="87868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6500826" y="71414"/>
            <a:ext cx="2133600" cy="365125"/>
          </a:xfrm>
        </p:spPr>
        <p:txBody>
          <a:bodyPr/>
          <a:lstStyle/>
          <a:p>
            <a:fld id="{ED80C5F3-7AA0-4360-B598-4AFA4EE5DEB3}" type="slidenum">
              <a:rPr lang="fr-FR" smtClean="0"/>
              <a:t>4</a:t>
            </a:fld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14356"/>
            <a:ext cx="3571875" cy="42386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" name="ZoneTexte 12"/>
          <p:cNvSpPr txBox="1"/>
          <p:nvPr/>
        </p:nvSpPr>
        <p:spPr>
          <a:xfrm>
            <a:off x="4286248" y="714356"/>
            <a:ext cx="4857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Émission : 160m</a:t>
            </a:r>
            <a:r>
              <a:rPr lang="fr-FR" sz="1400" baseline="30000" dirty="0" smtClean="0"/>
              <a:t>3</a:t>
            </a:r>
          </a:p>
          <a:p>
            <a:r>
              <a:rPr lang="fr-FR" sz="1400" dirty="0" smtClean="0"/>
              <a:t>Réception : 100m</a:t>
            </a:r>
            <a:r>
              <a:rPr lang="fr-FR" sz="1400" baseline="30000" dirty="0" smtClean="0"/>
              <a:t>3</a:t>
            </a:r>
            <a:r>
              <a:rPr lang="fr-FR" sz="1400" dirty="0" smtClean="0"/>
              <a:t>    KLH 3 plis 94mm nu</a:t>
            </a:r>
            <a:endParaRPr lang="fr-FR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2000240"/>
            <a:ext cx="450532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ZoneTexte 10"/>
          <p:cNvSpPr txBox="1"/>
          <p:nvPr/>
        </p:nvSpPr>
        <p:spPr>
          <a:xfrm>
            <a:off x="4786314" y="142873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</a:t>
            </a:r>
            <a:r>
              <a:rPr lang="fr-FR" baseline="-25000" dirty="0" err="1" smtClean="0"/>
              <a:t>nT,w</a:t>
            </a:r>
            <a:r>
              <a:rPr lang="fr-FR" dirty="0" smtClean="0"/>
              <a:t> (</a:t>
            </a:r>
            <a:r>
              <a:rPr lang="fr-FR" dirty="0" err="1" smtClean="0"/>
              <a:t>C;C</a:t>
            </a:r>
            <a:r>
              <a:rPr lang="fr-FR" baseline="-25000" dirty="0" err="1" smtClean="0"/>
              <a:t>tr</a:t>
            </a:r>
            <a:r>
              <a:rPr lang="fr-FR" dirty="0" smtClean="0"/>
              <a:t>) = 40(-1;-4) dB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Affichage à l'écran (4:3)</PresentationFormat>
  <Paragraphs>21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Laura_2</dc:creator>
  <cp:lastModifiedBy>Laura_2</cp:lastModifiedBy>
  <cp:revision>14</cp:revision>
  <dcterms:created xsi:type="dcterms:W3CDTF">2014-06-30T08:41:42Z</dcterms:created>
  <dcterms:modified xsi:type="dcterms:W3CDTF">2014-06-30T09:49:22Z</dcterms:modified>
</cp:coreProperties>
</file>